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13"/>
  </p:notesMasterIdLst>
  <p:handoutMasterIdLst>
    <p:handoutMasterId r:id="rId14"/>
  </p:handoutMasterIdLst>
  <p:sldIdLst>
    <p:sldId id="280" r:id="rId2"/>
    <p:sldId id="319" r:id="rId3"/>
    <p:sldId id="320" r:id="rId4"/>
    <p:sldId id="321" r:id="rId5"/>
    <p:sldId id="322" r:id="rId6"/>
    <p:sldId id="323" r:id="rId7"/>
    <p:sldId id="324" r:id="rId8"/>
    <p:sldId id="325" r:id="rId9"/>
    <p:sldId id="326" r:id="rId10"/>
    <p:sldId id="318" r:id="rId11"/>
    <p:sldId id="301" r:id="rId12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4372"/>
    <a:srgbClr val="893168"/>
    <a:srgbClr val="C2714F"/>
    <a:srgbClr val="0F4C5C"/>
    <a:srgbClr val="BA324F"/>
    <a:srgbClr val="F6C5AF"/>
    <a:srgbClr val="E36414"/>
    <a:srgbClr val="FCEC52"/>
    <a:srgbClr val="3B7080"/>
    <a:srgbClr val="2E52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7"/>
    <p:restoredTop sz="89416"/>
  </p:normalViewPr>
  <p:slideViewPr>
    <p:cSldViewPr showGuides="1">
      <p:cViewPr varScale="1">
        <p:scale>
          <a:sx n="62" d="100"/>
          <a:sy n="62" d="100"/>
        </p:scale>
        <p:origin x="248" y="400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7/20/19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quality is very important, which is why we’re not including this in another video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82255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quality is very important, which is why we’re not including this in another video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551434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40961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earchdatamanagement.techtarget.com/definition/data-quality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earchdatamanagement.techtarget.com/definition/data-quality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sz="8800" dirty="0">
                <a:latin typeface="Arial" charset="0"/>
                <a:ea typeface="ＭＳ Ｐゴシック" charset="-128"/>
              </a:rPr>
              <a:t>Data Quality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7404354-C325-2F42-B8FC-C660591675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23456899" cy="14660562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D3AE89-EB2D-8547-AFDE-F7B7EF3E2D62}"/>
              </a:ext>
            </a:extLst>
          </p:cNvPr>
          <p:cNvSpPr/>
          <p:nvPr/>
        </p:nvSpPr>
        <p:spPr>
          <a:xfrm>
            <a:off x="731837" y="2087562"/>
            <a:ext cx="8915400" cy="7105782"/>
          </a:xfrm>
          <a:prstGeom prst="roundRect">
            <a:avLst>
              <a:gd name="adj" fmla="val 3393"/>
            </a:avLst>
          </a:prstGeom>
          <a:solidFill>
            <a:srgbClr val="FCF7F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Poor data quality is very costly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 quality can be managed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 quality is the responsibility of all employees</a:t>
            </a:r>
          </a:p>
        </p:txBody>
      </p:sp>
    </p:spTree>
    <p:extLst>
      <p:ext uri="{BB962C8B-B14F-4D97-AF65-F5344CB8AC3E}">
        <p14:creationId xmlns:p14="http://schemas.microsoft.com/office/powerpoint/2010/main" val="2667180930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1DA50-4978-2641-97B0-4AA4BD7FB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243C35-39EC-F745-8340-7D6CF549C238}"/>
              </a:ext>
            </a:extLst>
          </p:cNvPr>
          <p:cNvSpPr txBox="1"/>
          <p:nvPr/>
        </p:nvSpPr>
        <p:spPr>
          <a:xfrm>
            <a:off x="4237038" y="4449762"/>
            <a:ext cx="149352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Data quality is a perception or an assessment of data's fitness to serve its purpose in a given context. The quality of data is determined by factors such as accuracy, completeness, reliability, relevance and how up to date it is.</a:t>
            </a:r>
          </a:p>
          <a:p>
            <a:endParaRPr lang="en-US" sz="4000" dirty="0"/>
          </a:p>
          <a:p>
            <a:r>
              <a:rPr lang="en-US" sz="3200" dirty="0">
                <a:hlinkClick r:id="rId3"/>
              </a:rPr>
              <a:t>https://searchdatamanagement.techtarget.com/definition/data-quality</a:t>
            </a:r>
            <a:r>
              <a:rPr lang="en-US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44969240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1DA50-4978-2641-97B0-4AA4BD7FB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243C35-39EC-F745-8340-7D6CF549C238}"/>
              </a:ext>
            </a:extLst>
          </p:cNvPr>
          <p:cNvSpPr txBox="1"/>
          <p:nvPr/>
        </p:nvSpPr>
        <p:spPr>
          <a:xfrm>
            <a:off x="1036637" y="4449762"/>
            <a:ext cx="149352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Data quality is a perception or an assessment of data's fitness to serve its purpose in a given context. The quality of data is determined by factors such as accuracy, completeness, reliability, relevance and how up to date it is.</a:t>
            </a:r>
          </a:p>
          <a:p>
            <a:endParaRPr lang="en-US" sz="4000" dirty="0"/>
          </a:p>
          <a:p>
            <a:r>
              <a:rPr lang="en-US" sz="3200" dirty="0">
                <a:hlinkClick r:id="rId3"/>
              </a:rPr>
              <a:t>https://searchdatamanagement.techtarget.com/definition/data-quality</a:t>
            </a:r>
            <a:r>
              <a:rPr lang="en-US" sz="3200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CE8F1-1ED3-3F4C-93EF-3ED49D47A41F}"/>
              </a:ext>
            </a:extLst>
          </p:cNvPr>
          <p:cNvSpPr txBox="1"/>
          <p:nvPr/>
        </p:nvSpPr>
        <p:spPr>
          <a:xfrm>
            <a:off x="17953037" y="4880649"/>
            <a:ext cx="5029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Accuracy </a:t>
            </a:r>
          </a:p>
          <a:p>
            <a:r>
              <a:rPr lang="en-US" sz="3600" dirty="0"/>
              <a:t>Completeness</a:t>
            </a:r>
          </a:p>
          <a:p>
            <a:r>
              <a:rPr lang="en-US" sz="3600" dirty="0"/>
              <a:t>Reliability</a:t>
            </a:r>
          </a:p>
          <a:p>
            <a:r>
              <a:rPr lang="en-US" sz="3600" dirty="0"/>
              <a:t>Relevance</a:t>
            </a:r>
          </a:p>
          <a:p>
            <a:r>
              <a:rPr lang="en-US" sz="3600" dirty="0"/>
              <a:t>How up to date it is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1604A88C-B410-EA4C-BAE8-0F3229D5B2D7}"/>
              </a:ext>
            </a:extLst>
          </p:cNvPr>
          <p:cNvSpPr/>
          <p:nvPr/>
        </p:nvSpPr>
        <p:spPr>
          <a:xfrm>
            <a:off x="16200437" y="4449762"/>
            <a:ext cx="990600" cy="3724096"/>
          </a:xfrm>
          <a:prstGeom prst="rightBrace">
            <a:avLst>
              <a:gd name="adj1" fmla="val 36697"/>
              <a:gd name="adj2" fmla="val 5000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219196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30450-1F92-6543-9538-AEA1BD259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quality costs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B2213-E1D1-FA44-96F8-895A4EA0A88B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Can cause breakdowns in the value chain (e.g. no items in stock)</a:t>
            </a:r>
          </a:p>
          <a:p>
            <a:r>
              <a:rPr lang="en-US" dirty="0"/>
              <a:t>Impaired decision-making</a:t>
            </a:r>
          </a:p>
          <a:p>
            <a:r>
              <a:rPr lang="en-US" dirty="0"/>
              <a:t>Substandard customer service – dissatisfaction and cancellation of business</a:t>
            </a:r>
          </a:p>
          <a:p>
            <a:r>
              <a:rPr lang="en-US" dirty="0"/>
              <a:t>Lack of trust in reporting</a:t>
            </a:r>
          </a:p>
          <a:p>
            <a:r>
              <a:rPr lang="en-US" dirty="0"/>
              <a:t>Negatively affects organization’s competitiveness</a:t>
            </a:r>
          </a:p>
        </p:txBody>
      </p:sp>
    </p:spTree>
    <p:extLst>
      <p:ext uri="{BB962C8B-B14F-4D97-AF65-F5344CB8AC3E}">
        <p14:creationId xmlns:p14="http://schemas.microsoft.com/office/powerpoint/2010/main" val="258652932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D6BF6-5AB4-5F4D-BA25-532E84BD1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look for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6B12D-3598-D54B-AA88-0D960A523B73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Missing values (e.g. postal code, phone number)</a:t>
            </a:r>
          </a:p>
          <a:p>
            <a:r>
              <a:rPr lang="en-US" dirty="0"/>
              <a:t>Duplicate values (identical data)</a:t>
            </a:r>
          </a:p>
          <a:p>
            <a:r>
              <a:rPr lang="en-US" dirty="0"/>
              <a:t>Incorrect values</a:t>
            </a:r>
          </a:p>
          <a:p>
            <a:r>
              <a:rPr lang="en-US" dirty="0"/>
              <a:t>Qualitative duplicates (references to the same entity where the data is not identical)</a:t>
            </a:r>
          </a:p>
          <a:p>
            <a:r>
              <a:rPr lang="en-US" dirty="0"/>
              <a:t>Known formats (e.g. phone numbers, states, countries)</a:t>
            </a:r>
          </a:p>
        </p:txBody>
      </p:sp>
    </p:spTree>
    <p:extLst>
      <p:ext uri="{BB962C8B-B14F-4D97-AF65-F5344CB8AC3E}">
        <p14:creationId xmlns:p14="http://schemas.microsoft.com/office/powerpoint/2010/main" val="1482937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8BB4B-CD5F-9B44-AD90-806DB7FFD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business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4E254-94B3-0747-BC7F-0017A9E770C5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Changing requirements can cause data quality issues</a:t>
            </a:r>
          </a:p>
          <a:p>
            <a:r>
              <a:rPr lang="en-US" dirty="0"/>
              <a:t>Example from text – dates collected when we want to know sales by hour</a:t>
            </a:r>
          </a:p>
          <a:p>
            <a:r>
              <a:rPr lang="en-US" dirty="0"/>
              <a:t>Introduction of new processes will cause nuances in reporting and data quality</a:t>
            </a:r>
          </a:p>
        </p:txBody>
      </p:sp>
    </p:spTree>
    <p:extLst>
      <p:ext uri="{BB962C8B-B14F-4D97-AF65-F5344CB8AC3E}">
        <p14:creationId xmlns:p14="http://schemas.microsoft.com/office/powerpoint/2010/main" val="3142929325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70F0E-8566-E649-A0D1-E9731724F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0FAC41-7038-CF4B-9723-2D73074FA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6582" y="2316162"/>
            <a:ext cx="16716111" cy="9378950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DEF8872-79FF-E345-A838-8C359AE7E88A}"/>
              </a:ext>
            </a:extLst>
          </p:cNvPr>
          <p:cNvSpPr/>
          <p:nvPr/>
        </p:nvSpPr>
        <p:spPr>
          <a:xfrm>
            <a:off x="2713037" y="7345362"/>
            <a:ext cx="17578256" cy="858753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330225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4FEA7-62F2-7449-A51E-755A61FFB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quality firewall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6A72C-8BB4-4248-A6E6-48BCBDC7763B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Storage layer in data warehouse</a:t>
            </a:r>
          </a:p>
          <a:p>
            <a:r>
              <a:rPr lang="en-US" dirty="0"/>
              <a:t>Keeps poor quality data out of internal processes and applications</a:t>
            </a:r>
          </a:p>
          <a:p>
            <a:r>
              <a:rPr lang="en-US" dirty="0"/>
              <a:t>Data that can’t be cleansed is rejected by the firewall</a:t>
            </a:r>
          </a:p>
          <a:p>
            <a:r>
              <a:rPr lang="en-US" dirty="0"/>
              <a:t>Should always inspect data and revise rules so the firewall keeps up with business needs</a:t>
            </a:r>
          </a:p>
        </p:txBody>
      </p:sp>
    </p:spTree>
    <p:extLst>
      <p:ext uri="{BB962C8B-B14F-4D97-AF65-F5344CB8AC3E}">
        <p14:creationId xmlns:p14="http://schemas.microsoft.com/office/powerpoint/2010/main" val="1577429496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80E42-4332-C34A-AF3E-2E25970FE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Kitty litter principle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9A0876-70B5-2043-B42F-E1E8EB8F3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2037" y="3763962"/>
            <a:ext cx="7527701" cy="6400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167811A-6BA4-E74B-B809-0E741DE3B2BB}"/>
              </a:ext>
            </a:extLst>
          </p:cNvPr>
          <p:cNvSpPr txBox="1"/>
          <p:nvPr/>
        </p:nvSpPr>
        <p:spPr>
          <a:xfrm>
            <a:off x="13000037" y="4548316"/>
            <a:ext cx="85344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Your data is like kitty litter…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Important to have as many people looking in the cat box as possible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Data quality is the responsibility of all employees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Data quality issues should be expected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Data quality issues should be fixed as quickly as possible</a:t>
            </a:r>
          </a:p>
        </p:txBody>
      </p:sp>
    </p:spTree>
    <p:extLst>
      <p:ext uri="{BB962C8B-B14F-4D97-AF65-F5344CB8AC3E}">
        <p14:creationId xmlns:p14="http://schemas.microsoft.com/office/powerpoint/2010/main" val="496281440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18070</TotalTime>
  <Words>402</Words>
  <Application>Microsoft Macintosh PowerPoint</Application>
  <PresentationFormat>Custom</PresentationFormat>
  <Paragraphs>51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ＭＳ Ｐゴシック</vt:lpstr>
      <vt:lpstr>Arial</vt:lpstr>
      <vt:lpstr>Calibri</vt:lpstr>
      <vt:lpstr>Online Programs Template White[1]</vt:lpstr>
      <vt:lpstr>PowerPoint Presentation</vt:lpstr>
      <vt:lpstr>PowerPoint Presentation</vt:lpstr>
      <vt:lpstr>PowerPoint Presentation</vt:lpstr>
      <vt:lpstr>Data quality costs</vt:lpstr>
      <vt:lpstr>What to look for</vt:lpstr>
      <vt:lpstr>Changing business</vt:lpstr>
      <vt:lpstr>PowerPoint Presentation</vt:lpstr>
      <vt:lpstr>Data quality firewall</vt:lpstr>
      <vt:lpstr>Kitty litter principle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431</cp:revision>
  <dcterms:created xsi:type="dcterms:W3CDTF">2007-05-02T01:14:38Z</dcterms:created>
  <dcterms:modified xsi:type="dcterms:W3CDTF">2019-07-23T02:57:21Z</dcterms:modified>
</cp:coreProperties>
</file>

<file path=docProps/thumbnail.jpeg>
</file>